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75" r:id="rId2"/>
    <p:sldId id="282" r:id="rId3"/>
    <p:sldId id="283" r:id="rId4"/>
    <p:sldId id="285" r:id="rId5"/>
    <p:sldId id="28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00FF"/>
    <a:srgbClr val="800080"/>
    <a:srgbClr val="FF0000"/>
    <a:srgbClr val="008000"/>
    <a:srgbClr val="FF6600"/>
    <a:srgbClr val="FF0066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120A227-3EC3-4A72-8EC8-A567FABD74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9292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48E10-C784-4C5D-9CBF-CFEF0A295B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8427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96201-1A6E-4A43-A0AC-D9BA12B41E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9619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7562B-47F7-4C4C-B741-0449D132E5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2611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FBD39-3271-4700-8BA8-116F563EE3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9196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84E95-F8BD-4A84-981A-1F3AC41715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61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A22CF-2752-4CD8-BC42-40F3B53866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5386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CC49E-7D52-468D-AEEB-42D3281B44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071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166A4-41E9-442D-8D2D-76B3B27B13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6687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8307B-5806-403D-9D54-111CF33EB8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2772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DB690-770B-48CB-BE7C-9480980184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8927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2DB65-4577-4322-BFCD-670BDFCCA5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021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EA721-3991-49EA-94F8-40B6CE91E2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7828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85E6542-0AE0-4B4C-B544-6CC2FBC689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26988" y="-152400"/>
            <a:ext cx="8915400" cy="1139825"/>
          </a:xfrm>
        </p:spPr>
        <p:txBody>
          <a:bodyPr/>
          <a:lstStyle/>
          <a:p>
            <a:r>
              <a:rPr lang="en-US" altLang="en-US" sz="3200" dirty="0" smtClean="0">
                <a:solidFill>
                  <a:srgbClr val="00B050"/>
                </a:solidFill>
              </a:rPr>
              <a:t>Me llamo ___________  Clase 701</a:t>
            </a:r>
            <a:br>
              <a:rPr lang="en-US" altLang="en-US" sz="3200" dirty="0" smtClean="0">
                <a:solidFill>
                  <a:srgbClr val="00B050"/>
                </a:solidFill>
              </a:rPr>
            </a:br>
            <a:r>
              <a:rPr lang="en-US" altLang="en-US" sz="3200" dirty="0" smtClean="0">
                <a:solidFill>
                  <a:srgbClr val="00B050"/>
                </a:solidFill>
              </a:rPr>
              <a:t>La fecha es el 9 de </a:t>
            </a:r>
            <a:r>
              <a:rPr lang="en-US" altLang="en-US" sz="3200" dirty="0" err="1" smtClean="0">
                <a:solidFill>
                  <a:srgbClr val="00B050"/>
                </a:solidFill>
              </a:rPr>
              <a:t>marzo</a:t>
            </a:r>
            <a:r>
              <a:rPr lang="en-US" altLang="en-US" sz="3200" dirty="0" smtClean="0">
                <a:solidFill>
                  <a:srgbClr val="00B050"/>
                </a:solidFill>
              </a:rPr>
              <a:t> del 2018</a:t>
            </a:r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4530725"/>
          </a:xfrm>
        </p:spPr>
        <p:txBody>
          <a:bodyPr/>
          <a:lstStyle/>
          <a:p>
            <a:pPr marL="0" indent="0" eaLnBrk="1" hangingPunct="1">
              <a:buClr>
                <a:srgbClr val="008000"/>
              </a:buClr>
              <a:buFontTx/>
              <a:buNone/>
            </a:pPr>
            <a:r>
              <a:rPr lang="es-ES_tradnl" altLang="en-US" sz="2800" dirty="0" err="1" smtClean="0">
                <a:solidFill>
                  <a:srgbClr val="FF0000"/>
                </a:solidFill>
              </a:rPr>
              <a:t>Proposito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 # 46: </a:t>
            </a:r>
            <a:r>
              <a:rPr lang="es-ES_tradnl" altLang="en-US" sz="2800" dirty="0" smtClean="0"/>
              <a:t>¿Cómo repasamos para QUIZ 2: CAPITULO 5 del LUNES?</a:t>
            </a:r>
          </a:p>
          <a:p>
            <a:pPr marL="0" indent="0" eaLnBrk="1" hangingPunct="1">
              <a:buClr>
                <a:srgbClr val="008000"/>
              </a:buClr>
              <a:buFontTx/>
              <a:buNone/>
            </a:pPr>
            <a:r>
              <a:rPr lang="es-ES_tradnl" altLang="en-US" sz="2000" i="1" dirty="0" smtClean="0">
                <a:solidFill>
                  <a:srgbClr val="CC0099"/>
                </a:solidFill>
              </a:rPr>
              <a:t>L.O: to </a:t>
            </a:r>
            <a:r>
              <a:rPr lang="es-ES_tradnl" altLang="en-US" sz="2000" i="1" dirty="0" err="1" smtClean="0">
                <a:solidFill>
                  <a:srgbClr val="CC0099"/>
                </a:solidFill>
              </a:rPr>
              <a:t>review</a:t>
            </a:r>
            <a:r>
              <a:rPr lang="es-ES_tradnl" altLang="en-US" sz="2000" i="1" dirty="0" smtClean="0">
                <a:solidFill>
                  <a:srgbClr val="CC0099"/>
                </a:solidFill>
              </a:rPr>
              <a:t> baseball, </a:t>
            </a:r>
            <a:r>
              <a:rPr lang="es-ES_tradnl" altLang="en-US" sz="2000" i="1" dirty="0" err="1" smtClean="0">
                <a:solidFill>
                  <a:srgbClr val="CC0099"/>
                </a:solidFill>
              </a:rPr>
              <a:t>basketball</a:t>
            </a:r>
            <a:r>
              <a:rPr lang="es-ES_tradnl" altLang="en-US" sz="2000" i="1" dirty="0" smtClean="0">
                <a:solidFill>
                  <a:srgbClr val="CC0099"/>
                </a:solidFill>
              </a:rPr>
              <a:t> and </a:t>
            </a:r>
            <a:r>
              <a:rPr lang="es-ES_tradnl" altLang="en-US" sz="2000" i="1" dirty="0" err="1" smtClean="0">
                <a:solidFill>
                  <a:srgbClr val="CC0099"/>
                </a:solidFill>
              </a:rPr>
              <a:t>tennis</a:t>
            </a:r>
            <a:r>
              <a:rPr lang="es-ES_tradnl" altLang="en-US" sz="2000" i="1" dirty="0" smtClean="0">
                <a:solidFill>
                  <a:srgbClr val="CC0099"/>
                </a:solidFill>
              </a:rPr>
              <a:t> </a:t>
            </a:r>
            <a:r>
              <a:rPr lang="es-ES_tradnl" altLang="en-US" sz="2000" i="1" dirty="0" err="1" smtClean="0">
                <a:solidFill>
                  <a:srgbClr val="CC0099"/>
                </a:solidFill>
              </a:rPr>
              <a:t>vocabulary</a:t>
            </a:r>
            <a:endParaRPr lang="es-ES_tradnl" altLang="en-US" sz="2000" i="1" dirty="0" smtClean="0">
              <a:solidFill>
                <a:srgbClr val="CC0099"/>
              </a:solidFill>
            </a:endParaRPr>
          </a:p>
          <a:p>
            <a:pPr marL="0" indent="0" eaLnBrk="1" hangingPunct="1">
              <a:buClr>
                <a:srgbClr val="008000"/>
              </a:buClr>
              <a:buFontTx/>
              <a:buNone/>
            </a:pPr>
            <a:r>
              <a:rPr lang="es-ES_tradnl" altLang="en-US" sz="2800" dirty="0" smtClean="0">
                <a:solidFill>
                  <a:srgbClr val="FF0000"/>
                </a:solidFill>
              </a:rPr>
              <a:t>Actividad Inicial</a:t>
            </a:r>
            <a:r>
              <a:rPr lang="es-ES_tradnl" altLang="en-US" sz="2800" dirty="0" smtClean="0">
                <a:solidFill>
                  <a:srgbClr val="FF0000"/>
                </a:solidFill>
              </a:rPr>
              <a:t>: </a:t>
            </a:r>
            <a:r>
              <a:rPr lang="es-ES_tradnl" altLang="en-US" sz="2800" dirty="0" err="1"/>
              <a:t>L</a:t>
            </a:r>
            <a:r>
              <a:rPr lang="es-ES_tradnl" altLang="en-US" sz="2800" dirty="0" err="1" smtClean="0"/>
              <a:t>able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people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or</a:t>
            </a:r>
            <a:r>
              <a:rPr lang="es-ES_tradnl" altLang="en-US" sz="2800" dirty="0" smtClean="0"/>
              <a:t> </a:t>
            </a:r>
            <a:r>
              <a:rPr lang="es-ES_tradnl" altLang="en-US" sz="2800" dirty="0" err="1" smtClean="0"/>
              <a:t>things</a:t>
            </a:r>
            <a:r>
              <a:rPr lang="es-ES_tradnl" altLang="en-US" sz="2800" dirty="0" smtClean="0"/>
              <a:t>.</a:t>
            </a:r>
            <a:endParaRPr lang="en-US" altLang="en-US" sz="2800" dirty="0" smtClean="0"/>
          </a:p>
        </p:txBody>
      </p:sp>
      <p:pic>
        <p:nvPicPr>
          <p:cNvPr id="4" name="Picture 2" descr="C:\Users\Faculty\AppData\Local\Temp\20150122_111419-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38" t="21236"/>
          <a:stretch/>
        </p:blipFill>
        <p:spPr bwMode="auto">
          <a:xfrm>
            <a:off x="1" y="2620368"/>
            <a:ext cx="9220200" cy="423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2563"/>
            <a:ext cx="8229600" cy="808037"/>
          </a:xfrm>
        </p:spPr>
        <p:txBody>
          <a:bodyPr/>
          <a:lstStyle/>
          <a:p>
            <a:pPr eaLnBrk="1" hangingPunct="1"/>
            <a:r>
              <a:rPr lang="en-US" altLang="en-US" sz="4000" smtClean="0">
                <a:solidFill>
                  <a:srgbClr val="FF0066"/>
                </a:solidFill>
              </a:rPr>
              <a:t>Repaso de verbos REGULARES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36638"/>
            <a:ext cx="8610600" cy="5135562"/>
          </a:xfrm>
        </p:spPr>
        <p:txBody>
          <a:bodyPr/>
          <a:lstStyle/>
          <a:p>
            <a:pPr eaLnBrk="1" hangingPunct="1"/>
            <a:r>
              <a:rPr lang="en-US" altLang="en-US" smtClean="0"/>
              <a:t>How do you recognize SPANISH verbs?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What does it mean to “conjugate” a verb?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What are the steps to “conjugate” a verb?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81000" y="1690688"/>
            <a:ext cx="8458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All Spanish verbs end in either –AR, -ER or -IR.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04800" y="2590800"/>
            <a:ext cx="79248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To “conjugate” a verb means to change it in order to use it.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81000" y="4052888"/>
            <a:ext cx="8610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00FF"/>
                </a:solidFill>
              </a:rPr>
              <a:t>1. Find the INFINITIVE verb ending. </a:t>
            </a:r>
            <a:r>
              <a:rPr lang="es-ES_tradnl" altLang="en-US" sz="2800" i="1">
                <a:solidFill>
                  <a:srgbClr val="0000FF"/>
                </a:solidFill>
              </a:rPr>
              <a:t>(-ar, -er, -ir)</a:t>
            </a:r>
            <a:endParaRPr lang="es-ES_tradnl" altLang="en-US" sz="2800" b="1">
              <a:solidFill>
                <a:srgbClr val="0000FF"/>
              </a:solidFill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81000" y="4738688"/>
            <a:ext cx="7924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008000"/>
                </a:solidFill>
              </a:rPr>
              <a:t>2. Remove the INFINITIVE</a:t>
            </a:r>
            <a:r>
              <a:rPr lang="es-ES_tradnl" altLang="en-US" sz="2800">
                <a:solidFill>
                  <a:srgbClr val="008000"/>
                </a:solidFill>
              </a:rPr>
              <a:t> </a:t>
            </a:r>
            <a:r>
              <a:rPr lang="es-ES_tradnl" altLang="en-US" sz="2800" b="1">
                <a:solidFill>
                  <a:srgbClr val="008000"/>
                </a:solidFill>
              </a:rPr>
              <a:t>verb ending.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81000" y="5530850"/>
            <a:ext cx="79248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 b="1">
                <a:solidFill>
                  <a:srgbClr val="CC0099"/>
                </a:solidFill>
              </a:rPr>
              <a:t>3. Replace with the appropriate NEW ending.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2800">
                <a:solidFill>
                  <a:srgbClr val="CC0099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72517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/>
          <a:lstStyle/>
          <a:p>
            <a:pPr algn="l" eaLnBrk="1" hangingPunct="1"/>
            <a:r>
              <a:rPr lang="en-US" altLang="en-US" sz="4000" smtClean="0">
                <a:solidFill>
                  <a:srgbClr val="FF0066"/>
                </a:solidFill>
              </a:rPr>
              <a:t>Repaso de los verbos REGULARES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9067800" cy="4525963"/>
          </a:xfrm>
        </p:spPr>
        <p:txBody>
          <a:bodyPr/>
          <a:lstStyle/>
          <a:p>
            <a:pPr eaLnBrk="1" hangingPunct="1"/>
            <a:r>
              <a:rPr lang="en-US" altLang="en-US" sz="2800" dirty="0" smtClean="0"/>
              <a:t>What are the endings for verbs in the PRESENT?</a:t>
            </a:r>
          </a:p>
          <a:p>
            <a:pPr eaLnBrk="1" hangingPunct="1">
              <a:buFontTx/>
              <a:buNone/>
            </a:pPr>
            <a:r>
              <a:rPr lang="en-US" altLang="en-US" sz="2800" dirty="0" smtClean="0"/>
              <a:t>					-AR		-ER		-IR</a:t>
            </a:r>
          </a:p>
          <a:p>
            <a:pPr eaLnBrk="1" hangingPunct="1">
              <a:buFontTx/>
              <a:buNone/>
            </a:pPr>
            <a:r>
              <a:rPr lang="en-US" altLang="en-US" sz="2800" dirty="0" err="1" smtClean="0"/>
              <a:t>Yo</a:t>
            </a:r>
            <a:endParaRPr lang="en-US" altLang="en-US" sz="2800" dirty="0" smtClean="0"/>
          </a:p>
          <a:p>
            <a:pPr eaLnBrk="1" hangingPunct="1">
              <a:buFontTx/>
              <a:buNone/>
            </a:pPr>
            <a:r>
              <a:rPr lang="en-US" altLang="en-US" sz="2800" dirty="0" err="1" smtClean="0"/>
              <a:t>Tú</a:t>
            </a:r>
            <a:endParaRPr lang="en-US" altLang="en-US" sz="2800" dirty="0" smtClean="0"/>
          </a:p>
          <a:p>
            <a:pPr eaLnBrk="1" hangingPunct="1">
              <a:buFontTx/>
              <a:buNone/>
            </a:pPr>
            <a:r>
              <a:rPr lang="en-US" altLang="en-US" sz="2800" dirty="0" err="1" smtClean="0"/>
              <a:t>Él,Ella,Ud</a:t>
            </a:r>
            <a:r>
              <a:rPr lang="en-US" altLang="en-US" sz="2800" dirty="0" smtClean="0"/>
              <a:t>.</a:t>
            </a:r>
          </a:p>
          <a:p>
            <a:pPr eaLnBrk="1" hangingPunct="1">
              <a:buFontTx/>
              <a:buNone/>
            </a:pPr>
            <a:r>
              <a:rPr lang="en-US" altLang="en-US" sz="2800" dirty="0" err="1" smtClean="0"/>
              <a:t>Nosotros</a:t>
            </a:r>
            <a:endParaRPr lang="en-US" altLang="en-US" sz="2800" dirty="0" smtClean="0"/>
          </a:p>
          <a:p>
            <a:pPr eaLnBrk="1" hangingPunct="1">
              <a:buFontTx/>
              <a:buNone/>
            </a:pPr>
            <a:r>
              <a:rPr lang="en-US" altLang="en-US" sz="2800" i="1" dirty="0" err="1" smtClean="0"/>
              <a:t>Vosotros</a:t>
            </a:r>
            <a:endParaRPr lang="en-US" altLang="en-US" sz="2800" dirty="0" smtClean="0"/>
          </a:p>
          <a:p>
            <a:pPr eaLnBrk="1" hangingPunct="1">
              <a:buFontTx/>
              <a:buNone/>
            </a:pPr>
            <a:r>
              <a:rPr lang="en-US" altLang="en-US" sz="2800" dirty="0" err="1" smtClean="0"/>
              <a:t>Ellos,Ellas</a:t>
            </a:r>
            <a:r>
              <a:rPr lang="en-US" altLang="en-US" sz="2800" dirty="0" smtClean="0"/>
              <a:t>, </a:t>
            </a:r>
            <a:r>
              <a:rPr lang="en-US" altLang="en-US" sz="2800" dirty="0" err="1" smtClean="0"/>
              <a:t>Uds</a:t>
            </a:r>
            <a:r>
              <a:rPr lang="en-US" altLang="en-US" sz="2800" dirty="0" smtClean="0"/>
              <a:t>.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898900" y="1905000"/>
            <a:ext cx="5207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800080"/>
                </a:solidFill>
              </a:rPr>
              <a:t>-o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810000" y="2452688"/>
            <a:ext cx="7000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800080"/>
                </a:solidFill>
              </a:rPr>
              <a:t>-as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886200" y="2986088"/>
            <a:ext cx="501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800080"/>
                </a:solidFill>
              </a:rPr>
              <a:t>-a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567113" y="3519488"/>
            <a:ext cx="12334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800080"/>
                </a:solidFill>
              </a:rPr>
              <a:t>-amos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733800" y="4038600"/>
            <a:ext cx="758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i="1">
                <a:solidFill>
                  <a:srgbClr val="800080"/>
                </a:solidFill>
              </a:rPr>
              <a:t>-áis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3776663" y="4510088"/>
            <a:ext cx="7191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800080"/>
                </a:solidFill>
              </a:rPr>
              <a:t>-an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6629400" y="1828800"/>
            <a:ext cx="5207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6600"/>
                </a:solidFill>
              </a:rPr>
              <a:t>-o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6553200" y="2376488"/>
            <a:ext cx="7000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6600"/>
                </a:solidFill>
              </a:rPr>
              <a:t>-es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6642100" y="2909888"/>
            <a:ext cx="501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6600"/>
                </a:solidFill>
              </a:rPr>
              <a:t>-e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5486400" y="3505200"/>
            <a:ext cx="12334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6600"/>
                </a:solidFill>
              </a:rPr>
              <a:t>-emos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7239000" y="3519488"/>
            <a:ext cx="11334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008000"/>
                </a:solidFill>
              </a:rPr>
              <a:t>-imos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5718175" y="4038600"/>
            <a:ext cx="758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i="1">
                <a:solidFill>
                  <a:srgbClr val="FF6600"/>
                </a:solidFill>
              </a:rPr>
              <a:t>-éis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7575550" y="4052888"/>
            <a:ext cx="5794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i="1">
                <a:solidFill>
                  <a:srgbClr val="008000"/>
                </a:solidFill>
              </a:rPr>
              <a:t>-ís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6705600" y="4586288"/>
            <a:ext cx="7191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solidFill>
                  <a:srgbClr val="FF6600"/>
                </a:solidFill>
              </a:rPr>
              <a:t>-en</a:t>
            </a:r>
          </a:p>
        </p:txBody>
      </p:sp>
    </p:spTree>
    <p:extLst>
      <p:ext uri="{BB962C8B-B14F-4D97-AF65-F5344CB8AC3E}">
        <p14:creationId xmlns:p14="http://schemas.microsoft.com/office/powerpoint/2010/main" val="319034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28600" y="0"/>
            <a:ext cx="8686800" cy="914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altLang="en-US" sz="4000" kern="0" smtClean="0">
                <a:solidFill>
                  <a:srgbClr val="FF0066"/>
                </a:solidFill>
              </a:rPr>
              <a:t>Repaso de los verbos REGULARES</a:t>
            </a:r>
            <a:endParaRPr lang="en-US" altLang="en-US" sz="4000" kern="0" dirty="0" smtClean="0">
              <a:solidFill>
                <a:srgbClr val="FF0066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685800"/>
            <a:ext cx="40386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US" altLang="en-US" sz="2800" kern="0" smtClean="0"/>
              <a:t>For example:</a:t>
            </a:r>
            <a:endParaRPr lang="en-US" altLang="en-US" sz="2800" kern="0" dirty="0" smtClean="0"/>
          </a:p>
        </p:txBody>
      </p:sp>
      <p:graphicFrame>
        <p:nvGraphicFramePr>
          <p:cNvPr id="4" name="Group 41"/>
          <p:cNvGraphicFramePr>
            <a:graphicFrameLocks/>
          </p:cNvGraphicFramePr>
          <p:nvPr/>
        </p:nvGraphicFramePr>
        <p:xfrm>
          <a:off x="0" y="1143000"/>
          <a:ext cx="9067800" cy="5043489"/>
        </p:xfrm>
        <a:graphic>
          <a:graphicData uri="http://schemas.openxmlformats.org/drawingml/2006/table">
            <a:tbl>
              <a:tblPr/>
              <a:tblGrid>
                <a:gridCol w="3354388"/>
                <a:gridCol w="5713412"/>
              </a:tblGrid>
              <a:tr h="753959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                   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Lanzar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</a:t>
                      </a: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Meter        </a:t>
                      </a:r>
                      <a:r>
                        <a:rPr kumimoji="0" lang="en-US" altLang="en-US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Cubrir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8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39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Yo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5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Tú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Él ella Ud.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Nosotros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vosotros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Ellos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Ellas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Uds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Line 35"/>
          <p:cNvSpPr>
            <a:spLocks noChangeShapeType="1"/>
          </p:cNvSpPr>
          <p:nvPr/>
        </p:nvSpPr>
        <p:spPr bwMode="auto">
          <a:xfrm>
            <a:off x="7315200" y="1143000"/>
            <a:ext cx="0" cy="502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35"/>
          <p:cNvSpPr>
            <a:spLocks noChangeShapeType="1"/>
          </p:cNvSpPr>
          <p:nvPr/>
        </p:nvSpPr>
        <p:spPr bwMode="auto">
          <a:xfrm>
            <a:off x="5486400" y="1143000"/>
            <a:ext cx="0" cy="502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31"/>
          <p:cNvSpPr>
            <a:spLocks noChangeShapeType="1"/>
          </p:cNvSpPr>
          <p:nvPr/>
        </p:nvSpPr>
        <p:spPr bwMode="auto">
          <a:xfrm flipV="1">
            <a:off x="3352800" y="11430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94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 smtClean="0"/>
              <a:t>Mirar</a:t>
            </a:r>
            <a:r>
              <a:rPr lang="en-US" altLang="en-US" dirty="0" smtClean="0"/>
              <a:t> </a:t>
            </a:r>
            <a:r>
              <a:rPr lang="en-US" altLang="en-US" u="sng" dirty="0" smtClean="0"/>
              <a:t>CAPITULO 5: </a:t>
            </a:r>
            <a:r>
              <a:rPr lang="en-US" altLang="en-US" u="sng" dirty="0" err="1" smtClean="0"/>
              <a:t>Vocabulario</a:t>
            </a:r>
            <a:r>
              <a:rPr lang="en-US" altLang="en-US" u="sng" dirty="0" smtClean="0"/>
              <a:t> </a:t>
            </a:r>
            <a:r>
              <a:rPr lang="en-US" altLang="en-US" u="sng" dirty="0" err="1" smtClean="0"/>
              <a:t>en</a:t>
            </a:r>
            <a:r>
              <a:rPr lang="en-US" altLang="en-US" u="sng" dirty="0" smtClean="0"/>
              <a:t> vivo</a:t>
            </a:r>
          </a:p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CAPITULO 5: VOCABULARIO EN VIVO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r>
              <a:rPr lang="en-US" altLang="en-US" dirty="0" err="1" smtClean="0"/>
              <a:t>Completa</a:t>
            </a:r>
            <a:r>
              <a:rPr lang="en-US" altLang="en-US" dirty="0" smtClean="0"/>
              <a:t> la </a:t>
            </a:r>
            <a:r>
              <a:rPr lang="en-US" altLang="en-US" dirty="0" err="1" smtClean="0"/>
              <a:t>hoja</a:t>
            </a:r>
            <a:r>
              <a:rPr lang="en-US" altLang="en-US" dirty="0" smtClean="0"/>
              <a:t> DOS DEPORTES POPULARES EN ESTADOS UNIDOS</a:t>
            </a:r>
          </a:p>
          <a:p>
            <a:r>
              <a:rPr lang="en-US" altLang="en-US" dirty="0" smtClean="0"/>
              <a:t>SIGN </a:t>
            </a:r>
            <a:r>
              <a:rPr lang="en-US" altLang="en-US" u="sng" dirty="0" smtClean="0"/>
              <a:t>Quiz 1: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5</a:t>
            </a:r>
            <a:r>
              <a:rPr lang="en-US" altLang="en-US" dirty="0" smtClean="0"/>
              <a:t> by THURSDAY</a:t>
            </a:r>
            <a:endParaRPr lang="en-US" altLang="en-US" dirty="0" smtClean="0"/>
          </a:p>
          <a:p>
            <a:r>
              <a:rPr lang="en-US" altLang="en-US" u="sng" dirty="0" smtClean="0"/>
              <a:t>QUIZ </a:t>
            </a:r>
            <a:r>
              <a:rPr lang="en-US" altLang="en-US" u="sng" dirty="0" smtClean="0"/>
              <a:t>2: </a:t>
            </a:r>
            <a:r>
              <a:rPr lang="en-US" altLang="en-US" u="sng" dirty="0" err="1" smtClean="0"/>
              <a:t>Capitulo</a:t>
            </a:r>
            <a:r>
              <a:rPr lang="en-US" altLang="en-US" u="sng" dirty="0" smtClean="0"/>
              <a:t> 5</a:t>
            </a:r>
            <a:r>
              <a:rPr lang="en-US" altLang="en-US" dirty="0" smtClean="0"/>
              <a:t> is on MONDAY</a:t>
            </a:r>
            <a:endParaRPr lang="en-US" altLang="en-US" u="sng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kern="0" dirty="0" err="1" smtClean="0">
                <a:solidFill>
                  <a:srgbClr val="FF0000"/>
                </a:solidFill>
              </a:rPr>
              <a:t>Ejercicios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34290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kern="0" dirty="0" err="1" smtClean="0">
                <a:solidFill>
                  <a:srgbClr val="FF0000"/>
                </a:solidFill>
              </a:rPr>
              <a:t>Tarea</a:t>
            </a:r>
            <a:r>
              <a:rPr lang="en-US" kern="0" dirty="0" smtClean="0">
                <a:solidFill>
                  <a:srgbClr val="FF0000"/>
                </a:solidFill>
              </a:rPr>
              <a:t> # 46</a:t>
            </a:r>
            <a:endParaRPr lang="en-US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7447</TotalTime>
  <Words>250</Words>
  <Application>Microsoft Office PowerPoint</Application>
  <PresentationFormat>On-screen Show (4:3)</PresentationFormat>
  <Paragraphs>57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Me llamo ___________  Clase 701 La fecha es el 9 de marzo del 2018</vt:lpstr>
      <vt:lpstr>Repaso de verbos REGULARES</vt:lpstr>
      <vt:lpstr>Repaso de los verbos REGULARES</vt:lpstr>
      <vt:lpstr>PowerPoint Presentation</vt:lpstr>
      <vt:lpstr>PowerPoint Presentation</vt:lpstr>
    </vt:vector>
  </TitlesOfParts>
  <Company>TRCS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llamo ___________  Clase 7 IM La fecha es el 18 de noviembre del 2010</dc:title>
  <dc:creator>Helen Zumaeta</dc:creator>
  <cp:lastModifiedBy>Helen Zumaeta</cp:lastModifiedBy>
  <cp:revision>49</cp:revision>
  <cp:lastPrinted>2015-01-23T14:39:15Z</cp:lastPrinted>
  <dcterms:created xsi:type="dcterms:W3CDTF">2010-11-17T21:06:12Z</dcterms:created>
  <dcterms:modified xsi:type="dcterms:W3CDTF">2018-03-09T21:17:17Z</dcterms:modified>
</cp:coreProperties>
</file>